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4fd8792f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4fd8792f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607d48f1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607d48f1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f4335fc2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f4335fc2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4f4335fc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4f4335fc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4f4335fc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4f4335fc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605b9aff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605b9aff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605b9aff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605b9aff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605b9aff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605b9aff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607d48f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607d48f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607d48f1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607d48f1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linovazmoniz@gmail.com" TargetMode="External"/><Relationship Id="rId4" Type="http://schemas.openxmlformats.org/officeDocument/2006/relationships/hyperlink" Target="mailto:lino@badiu.ne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linovazmoniz@gmail.com" TargetMode="External"/><Relationship Id="rId4" Type="http://schemas.openxmlformats.org/officeDocument/2006/relationships/hyperlink" Target="mailto:lino@badiu.net" TargetMode="External"/><Relationship Id="rId5" Type="http://schemas.openxmlformats.org/officeDocument/2006/relationships/hyperlink" Target="mailto:hrtlopes@g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s7LKptqlGE7syYSOu2WZcdGr5IMQZSOR/view?usp=sharing" TargetMode="External"/><Relationship Id="rId4" Type="http://schemas.openxmlformats.org/officeDocument/2006/relationships/hyperlink" Target="https://comunidade.badiu.com.br/mod/forum/discuss.php?d=4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Badiu MReport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311700" y="2834125"/>
            <a:ext cx="8520600" cy="18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Plataforma de Relatório do Moodle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400"/>
              <a:t>Uma nova versão do sistema Badiu GMoodle</a:t>
            </a:r>
            <a:endParaRPr i="1"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Lino Vaz Moniz 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3"/>
              </a:rPr>
              <a:t>linovazmoniz@gmail.com</a:t>
            </a:r>
            <a:r>
              <a:rPr lang="en" sz="1400"/>
              <a:t> /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lino@badiu.net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Moodle Moot João Pessoa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22 e novembro de 2018</a:t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980275" y="3870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Informação sobre Licença </a:t>
            </a:r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980275" y="11355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❖"/>
            </a:pPr>
            <a:r>
              <a:rPr lang="en" sz="1400"/>
              <a:t>O plugin terá uma versão livre e uma comercial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A versão beta para análise já está disponível 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Use a versão beta e depois dá feedback com sugestão de aprimoramento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Na versão beta está disponível com ⅓ dos relatórios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Nas próximas versões terá mais opções de relatórios gráficos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/>
          <p:nvPr>
            <p:ph type="title"/>
          </p:nvPr>
        </p:nvSpPr>
        <p:spPr>
          <a:xfrm>
            <a:off x="980275" y="3870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Badiu Soluções Para Web</a:t>
            </a:r>
            <a:endParaRPr/>
          </a:p>
        </p:txBody>
      </p:sp>
      <p:sp>
        <p:nvSpPr>
          <p:cNvPr id="189" name="Google Shape;189;p23"/>
          <p:cNvSpPr txBox="1"/>
          <p:nvPr>
            <p:ph idx="1" type="body"/>
          </p:nvPr>
        </p:nvSpPr>
        <p:spPr>
          <a:xfrm>
            <a:off x="980275" y="1135550"/>
            <a:ext cx="7505700" cy="32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Lino Vaz Moniz 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3"/>
              </a:rPr>
              <a:t>linovazmoniz@gmail.com</a:t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lino@badiu.net</a:t>
            </a:r>
            <a:br>
              <a:rPr lang="en" sz="1400"/>
            </a:br>
            <a:r>
              <a:rPr lang="en" sz="1400"/>
              <a:t>Tel: (61) 99937-8258</a:t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/>
              <a:t>Recomendação</a:t>
            </a:r>
            <a:br>
              <a:rPr lang="en" sz="1400"/>
            </a:br>
            <a:r>
              <a:rPr lang="en" sz="1400"/>
              <a:t>Profissional</a:t>
            </a:r>
            <a:r>
              <a:rPr lang="en" sz="1400"/>
              <a:t> para criar thema do Moodle </a:t>
            </a:r>
            <a:br>
              <a:rPr lang="en" sz="1400"/>
            </a:br>
            <a:r>
              <a:rPr lang="en" sz="1400"/>
              <a:t>ou ministrar treinamento sobre criar thema do Moodle:</a:t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400"/>
              <a:t>Humberto Lopes:</a:t>
            </a:r>
            <a:r>
              <a:rPr lang="en" sz="1400"/>
              <a:t>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hrtlopes@gmail.com</a:t>
            </a:r>
            <a:r>
              <a:rPr lang="en" sz="1400"/>
              <a:t> 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Sumário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81100" y="15197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O que é MReport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Relatório de inscrição  / matrícula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Relatório de curso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Relatório de usuário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Relatório de atividades (fórum, quiz e tarefa)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Como instalar no seu Moodle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Versão livre / comercial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 que é MReport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Sistema de relatório disponibilizado como serviço que funciona no Moodle por meio de um plugin;</a:t>
            </a:r>
            <a:br>
              <a:rPr lang="en" sz="1800"/>
            </a:b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Os relatórios são gerados e processados no Moodle, porém são formatados numa plataforma de serviço online</a:t>
            </a:r>
            <a:r>
              <a:rPr lang="en" sz="1800"/>
              <a:t>;</a:t>
            </a:r>
            <a:br>
              <a:rPr lang="en" sz="1800"/>
            </a:b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É uma  alternativa do sistema Badiu GMoodle, uma solução mais leve e mais flexível. 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349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Relatório de inscrição</a:t>
            </a:r>
            <a:endParaRPr b="1"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Relatório de inscrição / matrícula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557850" y="1152475"/>
            <a:ext cx="496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Lista geral de inscrição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Nota final no curso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Cursos concluídos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Cursos concluídos / nota final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Participantes sem acesso ao curso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349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Relatório de curso</a:t>
            </a:r>
            <a:endParaRPr b="1"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Relatório de curso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557850" y="1152475"/>
            <a:ext cx="496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Lista de inscrição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Perfil de inscrição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Status / período de inscrição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Nota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Nota final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Alunos concluíntes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Atividades não avaliadas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Grupo / Turma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Histórico de acesso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349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Relatório geral de usuário</a:t>
            </a:r>
            <a:endParaRPr b="1"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Relatório geral de usuário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557850" y="1152475"/>
            <a:ext cx="496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Lista de usuários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Acesso recente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Administradores do site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Dados do perfil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Usuários com inscrição no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Usuários sem inscrição no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Quant. de usuário por perfil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Progresso dos usuários por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Cursos concluídos por usuário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Usuários que concluíram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Usuários que não concluíram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Membros do grupo cohort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Usuários com cadastro no grupo cohort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Usuários sem cadastro no grupo cohort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349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Relatório de usuário</a:t>
            </a:r>
            <a:endParaRPr b="1"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Relatório de um determinado usuário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557850" y="1152475"/>
            <a:ext cx="496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Log de acesso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Minha trilha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Inscrição no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Inscrição no grupo / turma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Cursos concluídos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Perfil de inscrição no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Status / período de inscrição no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Nota final no curso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Quadro geral de nota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Tarefas não corrigidas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349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Relatório de atividade</a:t>
            </a:r>
            <a:endParaRPr b="1"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Relatório de Atividade</a:t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557850" y="1152475"/>
            <a:ext cx="496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Tarefa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Questionário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Fórum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819150" y="349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Relatório de atividade</a:t>
            </a:r>
            <a:endParaRPr b="1"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Instalar o Plugin Badiu MReport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557850" y="1152475"/>
            <a:ext cx="496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Tipo de plugin: local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Nome da pasta do plugin: badiunet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Local de instalação: MOODLE_DIR_INSTALL/local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Link para download: </a:t>
            </a:r>
            <a:r>
              <a:rPr lang="en" sz="1100" u="sng">
                <a:solidFill>
                  <a:srgbClr val="0B4F8A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https://drive.google.com/file/d/1s7LKptqlGE7syYSOu2WZcdGr5IMQZSOR/view?usp=sharing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Link com orientação: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https://comunidade.badiu.com.br/mod/forum/discuss.php?d=458</a:t>
            </a:r>
            <a:r>
              <a:rPr lang="en" sz="1800"/>
              <a:t> 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