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Nuni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Nunito-bold.fntdata"/><Relationship Id="rId16" Type="http://schemas.openxmlformats.org/officeDocument/2006/relationships/font" Target="fonts/Nuni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Nunito-boldItalic.fntdata"/><Relationship Id="rId6" Type="http://schemas.openxmlformats.org/officeDocument/2006/relationships/slide" Target="slides/slide1.xml"/><Relationship Id="rId18" Type="http://schemas.openxmlformats.org/officeDocument/2006/relationships/font" Target="fonts/Nuni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4607d48f16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4607d48f16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4f4335fc2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4f4335fc2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4f4335fc2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44f4335fc2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554357d96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554357d96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554357d96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554357d96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554357d96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554357d96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58d1429cd9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58d1429cd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554357d96b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554357d96b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58d1429cd9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58d1429cd9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linovazmoniz@gmail.com" TargetMode="External"/><Relationship Id="rId4" Type="http://schemas.openxmlformats.org/officeDocument/2006/relationships/hyperlink" Target="mailto:lino@badiu.net" TargetMode="External"/><Relationship Id="rId5" Type="http://schemas.openxmlformats.org/officeDocument/2006/relationships/hyperlink" Target="mailto:claudiodjeu@gmail.com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mailto:claudiodjeu@gmail.com" TargetMode="External"/><Relationship Id="rId4" Type="http://schemas.openxmlformats.org/officeDocument/2006/relationships/hyperlink" Target="mailto:linovazmoniz@gmail.com" TargetMode="External"/><Relationship Id="rId5" Type="http://schemas.openxmlformats.org/officeDocument/2006/relationships/hyperlink" Target="mailto:lino@badiu.net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comunidade.badiu.com.br/mod/forum/discuss.php?d=476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comunidade.badiu.com.br/mod/forum/discuss.php?d=458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2039328" y="11763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Monitoramento Básico do Moodle com Badiu MReport 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397250" y="2729525"/>
            <a:ext cx="8520600" cy="222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Plataforma de Relatório do Moodle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400"/>
              <a:t>Uma nova versão do sistema Badiu GMoodle</a:t>
            </a:r>
            <a:endParaRPr i="1" sz="1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Lino Vaz Moniz </a:t>
            </a:r>
            <a:br>
              <a:rPr lang="en" sz="1400"/>
            </a:br>
            <a:r>
              <a:rPr lang="en" sz="1400" u="sng">
                <a:solidFill>
                  <a:schemeClr val="hlink"/>
                </a:solidFill>
                <a:hlinkClick r:id="rId3"/>
              </a:rPr>
              <a:t>linovazmoniz@gmail.com</a:t>
            </a:r>
            <a:r>
              <a:rPr lang="en" sz="1400"/>
              <a:t> / </a:t>
            </a:r>
            <a:r>
              <a:rPr lang="en" sz="1400" u="sng">
                <a:solidFill>
                  <a:schemeClr val="hlink"/>
                </a:solidFill>
                <a:hlinkClick r:id="rId4"/>
              </a:rPr>
              <a:t>lino@badiu.net</a:t>
            </a:r>
            <a:endParaRPr sz="1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Claudio Monteiro</a:t>
            </a:r>
            <a:br>
              <a:rPr lang="en" sz="1400"/>
            </a:br>
            <a:r>
              <a:rPr lang="en" sz="1400" u="sng">
                <a:solidFill>
                  <a:schemeClr val="hlink"/>
                </a:solidFill>
                <a:hlinkClick r:id="rId5"/>
              </a:rPr>
              <a:t>claudiodjeu@gmail.com</a:t>
            </a:r>
            <a:r>
              <a:rPr lang="en" sz="1400"/>
              <a:t> </a:t>
            </a:r>
            <a:endParaRPr sz="1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Moodle Moot 1/2019</a:t>
            </a:r>
            <a:endParaRPr sz="1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2"/>
          <p:cNvSpPr txBox="1"/>
          <p:nvPr>
            <p:ph type="title"/>
          </p:nvPr>
        </p:nvSpPr>
        <p:spPr>
          <a:xfrm>
            <a:off x="980275" y="3870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Badiu Soluções Para Web</a:t>
            </a:r>
            <a:endParaRPr/>
          </a:p>
        </p:txBody>
      </p:sp>
      <p:sp>
        <p:nvSpPr>
          <p:cNvPr id="183" name="Google Shape;183;p22"/>
          <p:cNvSpPr txBox="1"/>
          <p:nvPr>
            <p:ph idx="1" type="body"/>
          </p:nvPr>
        </p:nvSpPr>
        <p:spPr>
          <a:xfrm>
            <a:off x="980275" y="1135550"/>
            <a:ext cx="7505700" cy="32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lt1"/>
                </a:solidFill>
              </a:rPr>
              <a:t>Claudio Monteiro</a:t>
            </a:r>
            <a:br>
              <a:rPr lang="en" sz="1400">
                <a:solidFill>
                  <a:schemeClr val="lt1"/>
                </a:solidFill>
              </a:rPr>
            </a:br>
            <a:r>
              <a:rPr lang="en" sz="1400" u="sng">
                <a:solidFill>
                  <a:schemeClr val="accent5"/>
                </a:solidFill>
                <a:hlinkClick r:id="rId3"/>
              </a:rPr>
              <a:t>claudiodjeu@gmail.com</a:t>
            </a:r>
            <a:r>
              <a:rPr lang="en" sz="1400">
                <a:solidFill>
                  <a:schemeClr val="lt1"/>
                </a:solidFill>
              </a:rPr>
              <a:t> </a:t>
            </a:r>
            <a:br>
              <a:rPr lang="en" sz="1400">
                <a:solidFill>
                  <a:schemeClr val="lt1"/>
                </a:solidFill>
              </a:rPr>
            </a:br>
            <a:r>
              <a:rPr lang="en" sz="1400"/>
              <a:t>Tel: (61) 98179-7955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/>
              <a:t>Lino Vaz Moniz </a:t>
            </a:r>
            <a:br>
              <a:rPr lang="en" sz="1400"/>
            </a:br>
            <a:r>
              <a:rPr lang="en" sz="1400" u="sng">
                <a:solidFill>
                  <a:schemeClr val="accent5"/>
                </a:solidFill>
                <a:hlinkClick r:id="rId4"/>
              </a:rPr>
              <a:t>linovazmoniz@gmail.com</a:t>
            </a:r>
            <a:r>
              <a:rPr lang="en" sz="1400"/>
              <a:t> / </a:t>
            </a:r>
            <a:r>
              <a:rPr lang="en" sz="1400" u="sng">
                <a:solidFill>
                  <a:schemeClr val="accent5"/>
                </a:solidFill>
                <a:hlinkClick r:id="rId5"/>
              </a:rPr>
              <a:t>lino@badiu.net</a:t>
            </a:r>
            <a:br>
              <a:rPr lang="en" sz="1400"/>
            </a:br>
            <a:r>
              <a:rPr lang="en" sz="1400"/>
              <a:t>Tel: (61) 99937-8258</a:t>
            </a:r>
            <a:endParaRPr sz="1400"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Sumário</a:t>
            </a:r>
            <a:endParaRPr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81100" y="1519750"/>
            <a:ext cx="7505700" cy="312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" sz="2400"/>
              <a:t>Estrutura geral dos relatórios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" sz="2400"/>
              <a:t>Monitorar tarefas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" sz="2400"/>
              <a:t>Monitorar questionário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" sz="2400"/>
              <a:t>Monitorar fórum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" sz="2400"/>
              <a:t>Monitor acesso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" sz="2400"/>
              <a:t>Outros relatórios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" sz="2400"/>
              <a:t>Instalar e usar MReport</a:t>
            </a:r>
            <a:endParaRPr sz="24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title"/>
          </p:nvPr>
        </p:nvSpPr>
        <p:spPr>
          <a:xfrm>
            <a:off x="311700" y="229200"/>
            <a:ext cx="8520600" cy="73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Estrutura geral dos relatórios</a:t>
            </a:r>
            <a:endParaRPr/>
          </a:p>
        </p:txBody>
      </p:sp>
      <p:sp>
        <p:nvSpPr>
          <p:cNvPr id="141" name="Google Shape;141;p15"/>
          <p:cNvSpPr txBox="1"/>
          <p:nvPr>
            <p:ph idx="1" type="body"/>
          </p:nvPr>
        </p:nvSpPr>
        <p:spPr>
          <a:xfrm>
            <a:off x="423275" y="1019025"/>
            <a:ext cx="5463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Agendamento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Todos os relatórios podem ser agendados;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O filtro de relatório com data dinâmica torna agendamento </a:t>
            </a:r>
            <a:r>
              <a:rPr lang="en" sz="1800"/>
              <a:t>flexível</a:t>
            </a:r>
            <a:r>
              <a:rPr lang="en" sz="1800"/>
              <a:t>;</a:t>
            </a:r>
            <a:endParaRPr sz="1800"/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Exportação de relatórios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Todos os relatórios podem ser exportados para excel;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Exportação para excel possibilita maior flexibilidade na edição / formatação</a:t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>
            <p:ph type="title"/>
          </p:nvPr>
        </p:nvSpPr>
        <p:spPr>
          <a:xfrm>
            <a:off x="311700" y="229200"/>
            <a:ext cx="8520600" cy="73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Monitorar tarefa</a:t>
            </a:r>
            <a:endParaRPr/>
          </a:p>
        </p:txBody>
      </p:sp>
      <p:sp>
        <p:nvSpPr>
          <p:cNvPr id="147" name="Google Shape;147;p16"/>
          <p:cNvSpPr txBox="1"/>
          <p:nvPr>
            <p:ph idx="1" type="body"/>
          </p:nvPr>
        </p:nvSpPr>
        <p:spPr>
          <a:xfrm>
            <a:off x="423275" y="1019025"/>
            <a:ext cx="5463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Alertar alunos sobre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Abertura da tarefa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Encerramento da tarefa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Tarefas atrasadas</a:t>
            </a:r>
            <a:br>
              <a:rPr lang="en" sz="1800"/>
            </a:b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Alertar tutores sobre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Tarefas aguardando correção</a:t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/>
          <p:nvPr>
            <p:ph type="title"/>
          </p:nvPr>
        </p:nvSpPr>
        <p:spPr>
          <a:xfrm>
            <a:off x="311700" y="229200"/>
            <a:ext cx="8520600" cy="73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Monitorar questionário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7"/>
          <p:cNvSpPr txBox="1"/>
          <p:nvPr>
            <p:ph idx="1" type="body"/>
          </p:nvPr>
        </p:nvSpPr>
        <p:spPr>
          <a:xfrm>
            <a:off x="423275" y="1019025"/>
            <a:ext cx="6238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Alertar alunos sobre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Abertura do questionário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Encerramento do questionário</a:t>
            </a:r>
            <a:endParaRPr sz="1800"/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Alertar tutores sobre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Alunos que não responderem o questionário após o encerramento</a:t>
            </a:r>
            <a:endParaRPr sz="1800"/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8"/>
          <p:cNvSpPr txBox="1"/>
          <p:nvPr>
            <p:ph type="title"/>
          </p:nvPr>
        </p:nvSpPr>
        <p:spPr>
          <a:xfrm>
            <a:off x="311700" y="229200"/>
            <a:ext cx="8520600" cy="73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Monitorar </a:t>
            </a:r>
            <a:r>
              <a:rPr lang="en"/>
              <a:t>fórum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8"/>
          <p:cNvSpPr txBox="1"/>
          <p:nvPr>
            <p:ph idx="1" type="body"/>
          </p:nvPr>
        </p:nvSpPr>
        <p:spPr>
          <a:xfrm>
            <a:off x="423275" y="1019025"/>
            <a:ext cx="5463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Alertar alunos 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Sem participação</a:t>
            </a:r>
            <a:br>
              <a:rPr lang="en" sz="1800"/>
            </a:b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Alertar tutores sobre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Participação do aluno sem feedback</a:t>
            </a:r>
            <a:endParaRPr sz="1800"/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9"/>
          <p:cNvSpPr txBox="1"/>
          <p:nvPr>
            <p:ph type="title"/>
          </p:nvPr>
        </p:nvSpPr>
        <p:spPr>
          <a:xfrm>
            <a:off x="311700" y="229200"/>
            <a:ext cx="8520600" cy="73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Monitorar ausência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9"/>
          <p:cNvSpPr txBox="1"/>
          <p:nvPr>
            <p:ph idx="1" type="body"/>
          </p:nvPr>
        </p:nvSpPr>
        <p:spPr>
          <a:xfrm>
            <a:off x="423275" y="1019025"/>
            <a:ext cx="5463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Enviar mensagem de alerta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Alunos sem acesso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Tutor sem acesso  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t/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Enviar relatório de ausência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Para o tutor informando alunos sem acesso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Para o coordenador informando tutor sem acesso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/>
          <p:nvPr>
            <p:ph type="title"/>
          </p:nvPr>
        </p:nvSpPr>
        <p:spPr>
          <a:xfrm>
            <a:off x="311700" y="229200"/>
            <a:ext cx="8520600" cy="73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Outros relatórios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20"/>
          <p:cNvSpPr txBox="1"/>
          <p:nvPr>
            <p:ph idx="1" type="body"/>
          </p:nvPr>
        </p:nvSpPr>
        <p:spPr>
          <a:xfrm>
            <a:off x="423275" y="1019025"/>
            <a:ext cx="5463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Inscrição / matricula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Conclusão de curso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Curso / Categoria de curso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Grupo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Usuário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Nota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Log</a:t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Demonstração dos tipos de relatórios</a:t>
            </a:r>
            <a:br>
              <a:rPr lang="en" sz="1800"/>
            </a:b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https://comunidade.badiu.com.br/mod/forum/discuss.php?d=476</a:t>
            </a:r>
            <a:r>
              <a:rPr lang="en" sz="1800"/>
              <a:t> </a:t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1"/>
          <p:cNvSpPr txBox="1"/>
          <p:nvPr>
            <p:ph type="title"/>
          </p:nvPr>
        </p:nvSpPr>
        <p:spPr>
          <a:xfrm>
            <a:off x="311700" y="229200"/>
            <a:ext cx="8520600" cy="73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Instalar / usar MReport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21"/>
          <p:cNvSpPr txBox="1"/>
          <p:nvPr>
            <p:ph idx="1" type="body"/>
          </p:nvPr>
        </p:nvSpPr>
        <p:spPr>
          <a:xfrm>
            <a:off x="423275" y="1019025"/>
            <a:ext cx="5463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Tutorial / Link de download</a:t>
            </a:r>
            <a:br>
              <a:rPr lang="en" sz="1800"/>
            </a:b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https://comunidade.badiu.com.br/mod/forum/discuss.php?d=458</a:t>
            </a:r>
            <a:br>
              <a:rPr lang="en" sz="1800"/>
            </a:b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Requisitos de funcionamento 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Moodle online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Versão compatível &gt;= 2.7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Versão beta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Planos futuros</a:t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